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Montserrat"/>
      <p:regular r:id="rId16"/>
    </p:embeddedFont>
    <p:embeddedFont>
      <p:font typeface="Montserrat"/>
      <p:regular r:id="rId17"/>
    </p:embeddedFont>
    <p:embeddedFont>
      <p:font typeface="Montserrat"/>
      <p:regular r:id="rId18"/>
    </p:embeddedFont>
    <p:embeddedFont>
      <p:font typeface="Montserrat"/>
      <p:regular r:id="rId19"/>
    </p:embeddedFont>
    <p:embeddedFont>
      <p:font typeface="Inconsolata"/>
      <p:regular r:id="rId20"/>
    </p:embeddedFont>
    <p:embeddedFont>
      <p:font typeface="Inconsolat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8ECE4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691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Maximizing Product Selection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2617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Welcome to the world of e-commerce, where product selection is key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797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BY Madhavan S - 192210580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0629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Customer Preferences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56401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Understanding customers is vital to success.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43721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977741" y="3522226"/>
            <a:ext cx="14228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34372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Research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42819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Gather data through surveys, interviews, and feedback.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685467" y="3437215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4837152" y="3522226"/>
            <a:ext cx="206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5422583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Purchase History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422583" y="392763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Analyze past purchases to identify trends.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585263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944404" y="5937647"/>
            <a:ext cx="2089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5852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Reviews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634305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Collect valuable insights from customer reviews.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4685467" y="5852636"/>
            <a:ext cx="510302" cy="510302"/>
          </a:xfrm>
          <a:prstGeom prst="roundRect">
            <a:avLst>
              <a:gd name="adj" fmla="val 17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4819412" y="5937647"/>
            <a:ext cx="24229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5422583" y="5852636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Media Monitoring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5422583" y="66973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Track customer sentiment and conversations.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5652"/>
            <a:ext cx="77142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Analyzing Market Trends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80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Stay ahead of the curve by analyzing market data.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Industry Reports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 industry reports to identify growth areas.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62926"/>
            <a:ext cx="326362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Analysis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Track competitors' product offerings and strategies.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62926"/>
            <a:ext cx="30299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Consumer Behavior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Monitor shifts in consumer behavior and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283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Data-Driven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88607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 data insights to inform your product selection decisions.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504128"/>
            <a:ext cx="36648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6514624" y="3738563"/>
            <a:ext cx="29215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Popularity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228981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Identify top-performing products based on sales data.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504128"/>
            <a:ext cx="3664863" cy="2047994"/>
          </a:xfrm>
          <a:prstGeom prst="roundRect">
            <a:avLst>
              <a:gd name="adj" fmla="val 44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10406301" y="3738563"/>
            <a:ext cx="30851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Feedback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6301" y="422898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Use customer feedback to improve product offerings.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778937"/>
            <a:ext cx="7556421" cy="1322189"/>
          </a:xfrm>
          <a:prstGeom prst="roundRect">
            <a:avLst>
              <a:gd name="adj" fmla="val 692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20320" dir="2700000">
              <a:srgbClr val="151617">
                <a:alpha val="10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514624" y="6013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Seasonal Trends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14624" y="6503789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Optimize inventory based on seasonal fluctuations.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724" y="538996"/>
            <a:ext cx="7773352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Optimizing Product Assortment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1724" y="2056686"/>
            <a:ext cx="7773352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Build a well-rounded and diverse assortment of products.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454021" y="2590324"/>
            <a:ext cx="22860" cy="5100161"/>
          </a:xfrm>
          <a:prstGeom prst="roundRect">
            <a:avLst>
              <a:gd name="adj" fmla="val 40000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662857" y="3019425"/>
            <a:ext cx="685324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7" name="Shape 4"/>
          <p:cNvSpPr/>
          <p:nvPr/>
        </p:nvSpPr>
        <p:spPr>
          <a:xfrm>
            <a:off x="6245185" y="2810589"/>
            <a:ext cx="440531" cy="440531"/>
          </a:xfrm>
          <a:prstGeom prst="roundRect">
            <a:avLst>
              <a:gd name="adj" fmla="val 207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6404015" y="2883932"/>
            <a:ext cx="12275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542371" y="2786062"/>
            <a:ext cx="257651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Categories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42371" y="3209449"/>
            <a:ext cx="640270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Determine the core product categories.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662857" y="4343400"/>
            <a:ext cx="685324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2" name="Shape 9"/>
          <p:cNvSpPr/>
          <p:nvPr/>
        </p:nvSpPr>
        <p:spPr>
          <a:xfrm>
            <a:off x="6245185" y="4134564"/>
            <a:ext cx="440531" cy="440531"/>
          </a:xfrm>
          <a:prstGeom prst="roundRect">
            <a:avLst>
              <a:gd name="adj" fmla="val 207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6376154" y="4207907"/>
            <a:ext cx="1785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542371" y="411003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Variety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542371" y="4533424"/>
            <a:ext cx="640270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Offer a range of choices within each category.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662857" y="5667375"/>
            <a:ext cx="685324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17" name="Shape 14"/>
          <p:cNvSpPr/>
          <p:nvPr/>
        </p:nvSpPr>
        <p:spPr>
          <a:xfrm>
            <a:off x="6245185" y="5458539"/>
            <a:ext cx="440531" cy="440531"/>
          </a:xfrm>
          <a:prstGeom prst="roundRect">
            <a:avLst>
              <a:gd name="adj" fmla="val 207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18" name="Text 15"/>
          <p:cNvSpPr/>
          <p:nvPr/>
        </p:nvSpPr>
        <p:spPr>
          <a:xfrm>
            <a:off x="6375202" y="5531882"/>
            <a:ext cx="180380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542371" y="5434013"/>
            <a:ext cx="2499122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Attributes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7542371" y="5857399"/>
            <a:ext cx="640270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Include various attributes to meet customer needs.</a:t>
            </a:r>
            <a:endParaRPr lang="en-US" sz="1500" dirty="0"/>
          </a:p>
        </p:txBody>
      </p:sp>
      <p:sp>
        <p:nvSpPr>
          <p:cNvPr id="21" name="Shape 18"/>
          <p:cNvSpPr/>
          <p:nvPr/>
        </p:nvSpPr>
        <p:spPr>
          <a:xfrm>
            <a:off x="6662857" y="6991350"/>
            <a:ext cx="685324" cy="22860"/>
          </a:xfrm>
          <a:prstGeom prst="roundRect">
            <a:avLst>
              <a:gd name="adj" fmla="val 40000"/>
            </a:avLst>
          </a:prstGeom>
          <a:solidFill>
            <a:srgbClr val="151617"/>
          </a:solidFill>
          <a:ln/>
        </p:spPr>
      </p:sp>
      <p:sp>
        <p:nvSpPr>
          <p:cNvPr id="22" name="Shape 19"/>
          <p:cNvSpPr/>
          <p:nvPr/>
        </p:nvSpPr>
        <p:spPr>
          <a:xfrm>
            <a:off x="6245185" y="6782514"/>
            <a:ext cx="440531" cy="440531"/>
          </a:xfrm>
          <a:prstGeom prst="roundRect">
            <a:avLst>
              <a:gd name="adj" fmla="val 2076"/>
            </a:avLst>
          </a:prstGeom>
          <a:solidFill>
            <a:srgbClr val="F8ECE4"/>
          </a:solidFill>
          <a:ln w="7620">
            <a:solidFill>
              <a:srgbClr val="151617"/>
            </a:solidFill>
            <a:prstDash val="solid"/>
          </a:ln>
          <a:effectLst>
            <a:outerShdw sx="100000" sy="100000" kx="0" ky="0" algn="bl" rotWithShape="0" blurRad="0" dist="17780" dir="2700000">
              <a:srgbClr val="151617">
                <a:alpha val="100000"/>
              </a:srgbClr>
            </a:outerShdw>
          </a:effectLst>
        </p:spPr>
      </p:sp>
      <p:sp>
        <p:nvSpPr>
          <p:cNvPr id="23" name="Text 20"/>
          <p:cNvSpPr/>
          <p:nvPr/>
        </p:nvSpPr>
        <p:spPr>
          <a:xfrm>
            <a:off x="6360914" y="6855857"/>
            <a:ext cx="20907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1"/>
          <p:cNvSpPr/>
          <p:nvPr/>
        </p:nvSpPr>
        <p:spPr>
          <a:xfrm>
            <a:off x="7542371" y="6757988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Points</a:t>
            </a:r>
            <a:endParaRPr lang="en-US" sz="1900" dirty="0"/>
          </a:p>
        </p:txBody>
      </p:sp>
      <p:sp>
        <p:nvSpPr>
          <p:cNvPr id="25" name="Text 22"/>
          <p:cNvSpPr/>
          <p:nvPr/>
        </p:nvSpPr>
        <p:spPr>
          <a:xfrm>
            <a:off x="7542371" y="7181374"/>
            <a:ext cx="6402705" cy="3133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Offer products at different price points.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6713" y="471845"/>
            <a:ext cx="7943374" cy="1072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Enhancing Product Discoverability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6713" y="1801177"/>
            <a:ext cx="7943374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Make it easy for customers to find what they need.</a:t>
            </a:r>
            <a:endParaRPr lang="en-US" sz="13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713" y="2268498"/>
            <a:ext cx="857726" cy="137231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201733" y="2439948"/>
            <a:ext cx="237398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Search Optimization</a:t>
            </a:r>
            <a:endParaRPr lang="en-US" sz="1650" dirty="0"/>
          </a:p>
        </p:txBody>
      </p:sp>
      <p:sp>
        <p:nvSpPr>
          <p:cNvPr id="7" name="Text 3"/>
          <p:cNvSpPr/>
          <p:nvPr/>
        </p:nvSpPr>
        <p:spPr>
          <a:xfrm>
            <a:off x="7201733" y="2810828"/>
            <a:ext cx="682835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 robust search functionality.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13" y="3640812"/>
            <a:ext cx="857726" cy="137231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201733" y="3812262"/>
            <a:ext cx="2401253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Category Navigation</a:t>
            </a:r>
            <a:endParaRPr lang="en-US" sz="1650" dirty="0"/>
          </a:p>
        </p:txBody>
      </p:sp>
      <p:sp>
        <p:nvSpPr>
          <p:cNvPr id="10" name="Text 5"/>
          <p:cNvSpPr/>
          <p:nvPr/>
        </p:nvSpPr>
        <p:spPr>
          <a:xfrm>
            <a:off x="7201733" y="4183142"/>
            <a:ext cx="682835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Create clear and intuitive categories.</a:t>
            </a:r>
            <a:endParaRPr lang="en-US" sz="13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713" y="5013127"/>
            <a:ext cx="857726" cy="137231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201733" y="5184577"/>
            <a:ext cx="3188137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Recommendations</a:t>
            </a:r>
            <a:endParaRPr lang="en-US" sz="1650" dirty="0"/>
          </a:p>
        </p:txBody>
      </p:sp>
      <p:sp>
        <p:nvSpPr>
          <p:cNvPr id="13" name="Text 7"/>
          <p:cNvSpPr/>
          <p:nvPr/>
        </p:nvSpPr>
        <p:spPr>
          <a:xfrm>
            <a:off x="7201733" y="5555456"/>
            <a:ext cx="682835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Offer personalized product suggestions.</a:t>
            </a:r>
            <a:endParaRPr lang="en-US" sz="13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6713" y="6385441"/>
            <a:ext cx="857726" cy="137231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201733" y="6556891"/>
            <a:ext cx="2510909" cy="268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Visual Merchandising</a:t>
            </a:r>
            <a:endParaRPr lang="en-US" sz="1650" dirty="0"/>
          </a:p>
        </p:txBody>
      </p:sp>
      <p:sp>
        <p:nvSpPr>
          <p:cNvPr id="16" name="Text 9"/>
          <p:cNvSpPr/>
          <p:nvPr/>
        </p:nvSpPr>
        <p:spPr>
          <a:xfrm>
            <a:off x="7201733" y="6927771"/>
            <a:ext cx="682835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Showcase products in an appealing way.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9946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Time Complexity and Space Complexity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15718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Understand the performance implications of product selection algorithms.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138136"/>
            <a:ext cx="7556421" cy="2692003"/>
          </a:xfrm>
          <a:prstGeom prst="roundRect">
            <a:avLst>
              <a:gd name="adj" fmla="val 34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4145756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4289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Time Complexity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428946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Space Complexity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796076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493978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amount of time required to complete an algorithm.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4939784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The amount of memory needed to execute an algorithm.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580929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595300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Consider the number of operations involved.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02624" y="595300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Focus on the data structures and memory usage.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1498" y="616863"/>
            <a:ext cx="7573804" cy="14018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Streamlining Inventory Management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271498" y="2355175"/>
            <a:ext cx="7573804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Ensure optimal inventory management for smooth operations.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98" y="2966323"/>
            <a:ext cx="560784" cy="5607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71498" y="3751421"/>
            <a:ext cx="3068955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Inventory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71498" y="4236363"/>
            <a:ext cx="3618667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Track stock levels in real-time.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6635" y="2966323"/>
            <a:ext cx="560784" cy="5607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26635" y="375142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Order Fulfillment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10226635" y="4236363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Efficiently process orders and shipments.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498" y="5627013"/>
            <a:ext cx="560784" cy="5607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71498" y="6412111"/>
            <a:ext cx="3501866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Automated Reordering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6271498" y="6897052"/>
            <a:ext cx="3618667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Set up automated reorder points.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6635" y="5627013"/>
            <a:ext cx="560784" cy="56078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26635" y="6412111"/>
            <a:ext cx="298954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Inventory Analytics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0226635" y="6897052"/>
            <a:ext cx="3618667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Analyze inventory data to identify trends.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51617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Key Takeaways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1617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Successful product selection drives customer satisfaction and business growth.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2024-09-23T07:26:04Z</dcterms:created>
  <dcterms:modified xsi:type="dcterms:W3CDTF">2024-09-23T07:26:04Z</dcterms:modified>
</cp:coreProperties>
</file>